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967E3-7E90-477F-B1FE-E0968A8C779D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0214B-63B3-4584-8967-7A15459A2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3899478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967E3-7E90-477F-B1FE-E0968A8C779D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0214B-63B3-4584-8967-7A15459A2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532587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967E3-7E90-477F-B1FE-E0968A8C779D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0214B-63B3-4584-8967-7A15459A2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510975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967E3-7E90-477F-B1FE-E0968A8C779D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0214B-63B3-4584-8967-7A15459A2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77925621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967E3-7E90-477F-B1FE-E0968A8C779D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0214B-63B3-4584-8967-7A15459A2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85438509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967E3-7E90-477F-B1FE-E0968A8C779D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0214B-63B3-4584-8967-7A15459A2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01779393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967E3-7E90-477F-B1FE-E0968A8C779D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0214B-63B3-4584-8967-7A15459A2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4316613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967E3-7E90-477F-B1FE-E0968A8C779D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0214B-63B3-4584-8967-7A15459A2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1852257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967E3-7E90-477F-B1FE-E0968A8C779D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0214B-63B3-4584-8967-7A15459A2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428722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967E3-7E90-477F-B1FE-E0968A8C779D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0214B-63B3-4584-8967-7A15459A2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91053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967E3-7E90-477F-B1FE-E0968A8C779D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0214B-63B3-4584-8967-7A15459A2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9046470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967E3-7E90-477F-B1FE-E0968A8C779D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0214B-63B3-4584-8967-7A15459A2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1173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paulette@intelligentpapers.com" TargetMode="External"/><Relationship Id="rId2" Type="http://schemas.openxmlformats.org/officeDocument/2006/relationships/hyperlink" Target="mailto:mward@rusd.k12.ca.u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search.yahoo.com/images/view;_ylt=A2KJkIbJVe5PECYApgSJzbkF;_ylu=X3oDMTBlMTQ4cGxyBHNlYwNzcgRzbGsDaW1n?back=http://images.search.yahoo.com/search/images?p=ipad&amp;ei=UTF-8&amp;fr=yfp-t-701&amp;tab=organic&amp;ri=1&amp;w=900&amp;h=900&amp;imgurl=rabbiholtz.files.wordpress.com/2011/04/ipad1.jpg&amp;rurl=http://rabbiholtz.wordpress.com/2011/04/26/read-the-daily-rabbi-on-your-ipad/&amp;size=119.6+KB&amp;name=Read+the+Daily+Rabbi+on+Your+iPad+%C2%AB+The+Daily+Rabbi&amp;p=ipad&amp;oid=dfaf0cd7956eadd5340be6bb3e9b83da&amp;fr2=&amp;fr=yfp-t-701&amp;tt=Read+the+Daily+Rabbi+on+Your+iPad+%C2%AB+The+Daily+Rabbi&amp;b=0&amp;ni=21&amp;no=1&amp;ts=&amp;tab=organic&amp;sigr=12dtft3o3&amp;sigb=12qk6o7it&amp;sigi=11g77v3c6&amp;.crumb=F5werLIDPNr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hyperlink" Target="http://images.search.yahoo.com/images/view;_ylt=A2KJke3fVe5P5mwAdPKJzbkF;_ylu=X3oDMTBlMTQ4cGxyBHNlYwNzcgRzbGsDaW1n?back=http://images.search.yahoo.com/search/images?p=tablet&amp;n=30&amp;ei=utf-8&amp;y=Search&amp;fr=yfp-t-701&amp;tab=organic&amp;ri=3&amp;w=1024&amp;h=1024&amp;imgurl=www.megakeuze.nl/images/product/2084_samsung_galaxy_tab1%5b1%5d.jpg&amp;rurl=http://www.squidoo.com/best-android-tablet-x&amp;size=73.5+KB&amp;name=Best+Android+Tablet+2012&amp;p=tablet&amp;oid=962c19b834bffd5e40a66060b418e462&amp;fr2=&amp;fr=yfp-t-701&amp;tt=Best+Android+Tablet+2012&amp;b=0&amp;ni=77&amp;no=3&amp;ts=&amp;tab=organic&amp;sigr=11c8nbbbd&amp;sigb=13asljib2&amp;sigi=11vl706j1&amp;.crumb=F5werLIDPNr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search.yahoo.com/images/view;_ylt=A2KJkP0CWO5PumQApkmJzbkF;_ylu=X3oDMTBlMTQ4cGxyBHNlYwNzcgRzbGsDaW1n?back=http://images.search.yahoo.com/search/images?p=micorsoft&amp;n=30&amp;ei=utf-8&amp;y=Search&amp;fr=yfp-t-701&amp;tab=organic&amp;ri=10&amp;w=583&amp;h=480&amp;imgurl=www.tablette-tactile.net/wp-content/uploads/2011/11/microsoft-office.jpg&amp;rurl=http://www.tablette-tactile.net/rumeurs-2/microsoft-office-sur-ipad-113436/&amp;size=59.9+KB&amp;name=Microsoft+planifierait+un+lancement+de+sa+suite+bureautique+sur+iPad+...&amp;p=micorsoft&amp;oid=1fd8a56df0849fef46c334b599d278b1&amp;fr2=&amp;fr=yfp-t-701&amp;rw=microsoft&amp;tt=Microsoft+planifierait+un+lancement+de+sa+suite+bureautique+sur+iPad+...&amp;b=0&amp;ni=77&amp;no=10&amp;ts=&amp;tab=organic&amp;sigr=12bpc0sk8&amp;sigb=13e4tkm5a&amp;sigi=128pq3oj6&amp;.crumb=F5werLIDPNr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Intelligent </a:t>
            </a:r>
            <a:r>
              <a:rPr lang="en-US" dirty="0" smtClean="0">
                <a:solidFill>
                  <a:srgbClr val="00B050"/>
                </a:solidFill>
              </a:rPr>
              <a:t>Papers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200400"/>
            <a:ext cx="6705600" cy="2209800"/>
          </a:xfrm>
        </p:spPr>
        <p:txBody>
          <a:bodyPr>
            <a:normAutofit fontScale="70000" lnSpcReduction="20000"/>
          </a:bodyPr>
          <a:lstStyle/>
          <a:p>
            <a:r>
              <a:rPr lang="en-US" sz="6300" dirty="0" smtClean="0">
                <a:solidFill>
                  <a:srgbClr val="00B050"/>
                </a:solidFill>
              </a:rPr>
              <a:t>The</a:t>
            </a:r>
            <a:r>
              <a:rPr lang="en-US" sz="6300" dirty="0" smtClean="0"/>
              <a:t> </a:t>
            </a:r>
            <a:r>
              <a:rPr lang="en-US" sz="6300" dirty="0" smtClean="0">
                <a:solidFill>
                  <a:srgbClr val="FF3300"/>
                </a:solidFill>
              </a:rPr>
              <a:t>Next</a:t>
            </a:r>
            <a:r>
              <a:rPr lang="en-US" sz="6300" dirty="0" smtClean="0"/>
              <a:t> </a:t>
            </a:r>
            <a:r>
              <a:rPr lang="en-US" sz="6300" dirty="0" smtClean="0">
                <a:solidFill>
                  <a:srgbClr val="00B050"/>
                </a:solidFill>
              </a:rPr>
              <a:t>“Textbook”</a:t>
            </a:r>
          </a:p>
          <a:p>
            <a:endParaRPr lang="en-US" sz="6300" dirty="0" smtClean="0"/>
          </a:p>
          <a:p>
            <a:r>
              <a:rPr lang="en-US" dirty="0" smtClean="0">
                <a:solidFill>
                  <a:srgbClr val="FF3300"/>
                </a:solidFill>
              </a:rPr>
              <a:t>ECO FRIENDLY 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00B050"/>
                </a:solidFill>
              </a:rPr>
              <a:t>        COST EFFECTIVE 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3300"/>
                </a:solidFill>
              </a:rPr>
              <a:t>SEARCHABILITY</a:t>
            </a:r>
            <a:r>
              <a:rPr lang="en-US" dirty="0" smtClean="0"/>
              <a:t>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UPDATABLE </a:t>
            </a:r>
            <a:r>
              <a:rPr lang="en-US" dirty="0" smtClean="0"/>
              <a:t>            </a:t>
            </a:r>
            <a:r>
              <a:rPr lang="en-US" dirty="0" smtClean="0">
                <a:solidFill>
                  <a:srgbClr val="FF3300"/>
                </a:solidFill>
              </a:rPr>
              <a:t>COLLABORATIVE</a:t>
            </a:r>
            <a:r>
              <a:rPr lang="en-US" dirty="0" smtClean="0"/>
              <a:t> 	</a:t>
            </a:r>
            <a:r>
              <a:rPr lang="en-US" dirty="0" smtClean="0">
                <a:solidFill>
                  <a:srgbClr val="00B050"/>
                </a:solidFill>
              </a:rPr>
              <a:t>PORTABILITY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4497" y="228600"/>
            <a:ext cx="2269503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798834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Questions, comments, interested in learning more…. contact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Monica Ward </a:t>
            </a:r>
            <a:r>
              <a:rPr lang="en-US" dirty="0" smtClean="0"/>
              <a:t>– If you have questions regarding implementation at the school level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>
                <a:hlinkClick r:id="rId2"/>
              </a:rPr>
              <a:t>mward@rusd.k12.ca.us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>
                <a:solidFill>
                  <a:srgbClr val="FF3300"/>
                </a:solidFill>
              </a:rPr>
              <a:t>Paulette Donnellon </a:t>
            </a:r>
            <a:r>
              <a:rPr lang="en-US" dirty="0" smtClean="0"/>
              <a:t>– If you are interested in piloting or purchasing questions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>
                <a:hlinkClick r:id="rId3"/>
              </a:rPr>
              <a:t>paulette@intelligentpapers.com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699426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of the 50 pound backpack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47975"/>
            <a:ext cx="3880830" cy="3880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347975"/>
            <a:ext cx="3733800" cy="3701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36506" y="2819400"/>
            <a:ext cx="1271587" cy="693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47800" y="1676400"/>
            <a:ext cx="6190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From This  </a:t>
            </a:r>
            <a:r>
              <a:rPr lang="en-US" sz="3600" dirty="0"/>
              <a:t> </a:t>
            </a:r>
            <a:r>
              <a:rPr lang="en-US" sz="3600" dirty="0" smtClean="0"/>
              <a:t>      		To This </a:t>
            </a:r>
            <a:endParaRPr lang="en-US" sz="36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038600" y="3657600"/>
            <a:ext cx="1752600" cy="0"/>
          </a:xfrm>
          <a:prstGeom prst="straightConnector1">
            <a:avLst/>
          </a:prstGeom>
          <a:ln w="762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371118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Intelligent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3300"/>
                </a:solidFill>
              </a:rPr>
              <a:t>Papers</a:t>
            </a:r>
            <a:r>
              <a:rPr lang="en-US" dirty="0" smtClean="0"/>
              <a:t> is revolutionizing education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3300"/>
                </a:solidFill>
              </a:rPr>
              <a:t>Intelligent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3300"/>
                </a:solidFill>
              </a:rPr>
              <a:t>Papers</a:t>
            </a:r>
            <a:r>
              <a:rPr lang="en-US" dirty="0" smtClean="0"/>
              <a:t> is a cloud based learning platform that replaces existing textbooks and enables teachers to leverage all the advantages of multimedia, web and digital technology in their classroom. </a:t>
            </a:r>
          </a:p>
          <a:p>
            <a:pPr lvl="1"/>
            <a:r>
              <a:rPr lang="en-US" dirty="0" smtClean="0"/>
              <a:t>Due to its caching system, students have access to classroom materials regardless of location.</a:t>
            </a:r>
          </a:p>
          <a:p>
            <a:pPr lvl="1"/>
            <a:r>
              <a:rPr lang="en-US" dirty="0" smtClean="0"/>
              <a:t>Helps change the focus from Teacher-centered to Student-centered classrooms.</a:t>
            </a:r>
          </a:p>
          <a:p>
            <a:pPr lvl="1"/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5791200"/>
            <a:ext cx="101917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882033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Device Agnostic 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00400"/>
          </a:xfrm>
        </p:spPr>
        <p:txBody>
          <a:bodyPr>
            <a:normAutofit/>
          </a:bodyPr>
          <a:lstStyle/>
          <a:p>
            <a:r>
              <a:rPr lang="en-US" dirty="0" smtClean="0"/>
              <a:t>By being compatible with any major tablet hardware, operating system and content, </a:t>
            </a:r>
            <a:r>
              <a:rPr lang="en-US" dirty="0" smtClean="0">
                <a:solidFill>
                  <a:srgbClr val="FF3300"/>
                </a:solidFill>
              </a:rPr>
              <a:t>Intelligent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Papers’ </a:t>
            </a:r>
            <a:r>
              <a:rPr lang="en-US" dirty="0" smtClean="0"/>
              <a:t>complete digital textbook platform opens up 21st century learning to all students across the socio –economic spectrum.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http://ts2.mm.bing.net/images/thumbnail.aspx?q=4595263444026765&amp;id=5946ba56f877e9eb7c28cbd6311116f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91300" y="4328159"/>
            <a:ext cx="2438399" cy="243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s3.mm.bing.net/images/thumbnail.aspx?q=4689306042237190&amp;id=85c340659099b9d1e3ef1a65227b502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480560"/>
            <a:ext cx="21336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ts3.mm.bing.net/images/thumbnail.aspx?q=4803251516736090&amp;id=5099771f0093f8eafca0e8d5f7f8bd1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513489"/>
            <a:ext cx="285750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898003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Content Agnostic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textbook publishers are offering content in PDF and </a:t>
            </a:r>
            <a:r>
              <a:rPr lang="en-US" dirty="0" err="1" smtClean="0"/>
              <a:t>ePub</a:t>
            </a:r>
            <a:r>
              <a:rPr lang="en-US" dirty="0" smtClean="0"/>
              <a:t> format allowing for easy transfer into </a:t>
            </a:r>
            <a:r>
              <a:rPr lang="en-US" dirty="0" smtClean="0">
                <a:solidFill>
                  <a:srgbClr val="00B050"/>
                </a:solidFill>
              </a:rPr>
              <a:t>Intelligent </a:t>
            </a:r>
            <a:r>
              <a:rPr lang="en-US" dirty="0" smtClean="0">
                <a:solidFill>
                  <a:srgbClr val="FF3300"/>
                </a:solidFill>
              </a:rPr>
              <a:t>Papers.</a:t>
            </a:r>
            <a:r>
              <a:rPr lang="en-US" dirty="0" smtClean="0"/>
              <a:t>  </a:t>
            </a:r>
          </a:p>
          <a:p>
            <a:r>
              <a:rPr lang="en-US" dirty="0" smtClean="0"/>
              <a:t>Teachers are teaching with more than just the traditional textbooks, </a:t>
            </a:r>
            <a:r>
              <a:rPr lang="en-US" dirty="0" smtClean="0">
                <a:solidFill>
                  <a:srgbClr val="00B050"/>
                </a:solidFill>
              </a:rPr>
              <a:t>Intelligent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3300"/>
                </a:solidFill>
              </a:rPr>
              <a:t>Papers </a:t>
            </a:r>
            <a:r>
              <a:rPr lang="en-US" dirty="0" smtClean="0"/>
              <a:t>supports content includes PDF, </a:t>
            </a:r>
            <a:r>
              <a:rPr lang="en-US" dirty="0" err="1" smtClean="0"/>
              <a:t>ePub</a:t>
            </a:r>
            <a:r>
              <a:rPr lang="en-US" dirty="0" smtClean="0"/>
              <a:t>, Word Documents, </a:t>
            </a:r>
            <a:r>
              <a:rPr lang="en-US" dirty="0" err="1" smtClean="0"/>
              <a:t>PowerPoints</a:t>
            </a:r>
            <a:r>
              <a:rPr lang="en-US" dirty="0" smtClean="0"/>
              <a:t>, Video, Audio and Flash. </a:t>
            </a:r>
          </a:p>
        </p:txBody>
      </p:sp>
      <p:pic>
        <p:nvPicPr>
          <p:cNvPr id="3074" name="Picture 2" descr="http://ts3.mm.bing.net/images/thumbnail.aspx?q=5018485204582418&amp;id=9b73b6dff47152dff83b220e7b002d9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4200" y="5181600"/>
            <a:ext cx="1857375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575092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Easy to Use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28194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Intelligent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3300"/>
                </a:solidFill>
              </a:rPr>
              <a:t>Papers</a:t>
            </a:r>
            <a:r>
              <a:rPr lang="en-US" dirty="0" smtClean="0"/>
              <a:t> has an easy to use interface which includes a number of tools.  </a:t>
            </a:r>
          </a:p>
          <a:p>
            <a:pPr lvl="1"/>
            <a:r>
              <a:rPr lang="en-US" dirty="0" smtClean="0"/>
              <a:t>a calculator, dictionary, shared canvas (collaboration tool), digital notebook,  student response systems and student monitoring.  </a:t>
            </a:r>
          </a:p>
          <a:p>
            <a:pPr marL="457200" lvl="1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511459"/>
            <a:ext cx="5762625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044922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Annotations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3505200" cy="54101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Students can annotate and highlight their digital books and handouts. </a:t>
            </a:r>
          </a:p>
          <a:p>
            <a:r>
              <a:rPr lang="en-US" dirty="0" smtClean="0"/>
              <a:t>They can take notes using a built-in digital notebook and book mark pages that have been annotated. </a:t>
            </a:r>
          </a:p>
          <a:p>
            <a:r>
              <a:rPr lang="en-US" dirty="0" smtClean="0"/>
              <a:t>Students are developing a skill which is necessary for success in college.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828800"/>
            <a:ext cx="50292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630003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How to import information?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Intelligent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3300"/>
                </a:solidFill>
              </a:rPr>
              <a:t>Papers </a:t>
            </a:r>
            <a:r>
              <a:rPr lang="en-US" dirty="0" smtClean="0"/>
              <a:t>works with all major Learning Management Systems.  This allows teachers to import materials in one location and students to have access in either the LMS or </a:t>
            </a:r>
            <a:r>
              <a:rPr lang="en-US" dirty="0" smtClean="0">
                <a:solidFill>
                  <a:srgbClr val="FF3300"/>
                </a:solidFill>
              </a:rPr>
              <a:t>Intelligent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Papers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Teachers can also directly import material into </a:t>
            </a:r>
            <a:r>
              <a:rPr lang="en-US" dirty="0" smtClean="0">
                <a:solidFill>
                  <a:srgbClr val="00B050"/>
                </a:solidFill>
              </a:rPr>
              <a:t>Intelligent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3300"/>
                </a:solidFill>
              </a:rPr>
              <a:t>Papers</a:t>
            </a:r>
            <a:r>
              <a:rPr lang="en-US" dirty="0" smtClean="0"/>
              <a:t> eliminating the need for an LMS.  </a:t>
            </a:r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334000"/>
            <a:ext cx="1338197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532923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Helpful Hints: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Remember, students have to </a:t>
            </a:r>
            <a:r>
              <a:rPr lang="en-US" smtClean="0"/>
              <a:t>contect</a:t>
            </a:r>
            <a:r>
              <a:rPr lang="en-US" dirty="0" smtClean="0"/>
              <a:t> to </a:t>
            </a:r>
            <a:r>
              <a:rPr lang="en-US" dirty="0" smtClean="0">
                <a:solidFill>
                  <a:srgbClr val="FF3300"/>
                </a:solidFill>
              </a:rPr>
              <a:t>Intelligent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Papers</a:t>
            </a:r>
            <a:r>
              <a:rPr lang="en-US" dirty="0" smtClean="0"/>
              <a:t> via the internet to update content.</a:t>
            </a:r>
          </a:p>
          <a:p>
            <a:r>
              <a:rPr lang="en-US" dirty="0" smtClean="0"/>
              <a:t>If after connecting to the internet students are still missing content, have them click the Refresh button.</a:t>
            </a:r>
          </a:p>
          <a:p>
            <a:r>
              <a:rPr lang="en-US" dirty="0" smtClean="0"/>
              <a:t>If content is not transferring from the LMS to </a:t>
            </a:r>
            <a:r>
              <a:rPr lang="en-US" dirty="0" smtClean="0">
                <a:solidFill>
                  <a:srgbClr val="FF3300"/>
                </a:solidFill>
              </a:rPr>
              <a:t>Intelligent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Papers</a:t>
            </a:r>
            <a:r>
              <a:rPr lang="en-US" dirty="0" smtClean="0"/>
              <a:t>, verify the content has been loaded in the LMS as a file or web-based item.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49282" y="304800"/>
            <a:ext cx="1164505" cy="1060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4393"/>
            <a:ext cx="1143000" cy="1041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524879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396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Intelligent Papers</vt:lpstr>
      <vt:lpstr>The end of the 50 pound backpack</vt:lpstr>
      <vt:lpstr>Intelligent Papers is revolutionizing education </vt:lpstr>
      <vt:lpstr>Device Agnostic </vt:lpstr>
      <vt:lpstr>Content Agnostic</vt:lpstr>
      <vt:lpstr>Easy to Use</vt:lpstr>
      <vt:lpstr>Annotations</vt:lpstr>
      <vt:lpstr>How to import information?</vt:lpstr>
      <vt:lpstr>Helpful Hints:</vt:lpstr>
      <vt:lpstr> Questions, comments, interested in learning more…. contact</vt:lpstr>
    </vt:vector>
  </TitlesOfParts>
  <Company>RUSD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Intelligent Papers</dc:title>
  <dc:creator>RUSD</dc:creator>
  <cp:lastModifiedBy>Micki</cp:lastModifiedBy>
  <cp:revision>8</cp:revision>
  <dcterms:created xsi:type="dcterms:W3CDTF">2012-06-30T00:36:16Z</dcterms:created>
  <dcterms:modified xsi:type="dcterms:W3CDTF">2012-06-30T03:21:44Z</dcterms:modified>
</cp:coreProperties>
</file>